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7" r:id="rId3"/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Economica"/>
      <p:regular r:id="rId18"/>
      <p:bold r:id="rId19"/>
      <p:italic r:id="rId20"/>
      <p:boldItalic r:id="rId21"/>
    </p:embeddedFont>
    <p:embeddedFont>
      <p:font typeface="Garamond"/>
      <p:regular r:id="rId22"/>
      <p:bold r:id="rId23"/>
      <p:italic r:id="rId24"/>
      <p:boldItalic r:id="rId25"/>
    </p:embeddedFont>
    <p:embeddedFont>
      <p:font typeface="Open Sans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OpenSans-regular.fntdata"/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Economica-regular.fntdata"/><Relationship Id="rId21" Type="http://schemas.openxmlformats.org/officeDocument/2006/relationships/font" Target="fonts/Economica-boldItalic.fntdata"/><Relationship Id="rId3" Type="http://schemas.openxmlformats.org/officeDocument/2006/relationships/slideMaster" Target="slideMasters/slideMaster1.xml"/><Relationship Id="rId25" Type="http://schemas.openxmlformats.org/officeDocument/2006/relationships/font" Target="fonts/Garamond-boldItalic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0" Type="http://schemas.openxmlformats.org/officeDocument/2006/relationships/font" Target="fonts/Economica-italic.fntdata"/><Relationship Id="rId2" Type="http://schemas.openxmlformats.org/officeDocument/2006/relationships/presProps" Target="presProps.xml"/><Relationship Id="rId29" Type="http://schemas.openxmlformats.org/officeDocument/2006/relationships/font" Target="fonts/OpenSans-boldItalic.fntdata"/><Relationship Id="rId16" Type="http://schemas.openxmlformats.org/officeDocument/2006/relationships/slide" Target="slides/slide11.xml"/><Relationship Id="rId24" Type="http://schemas.openxmlformats.org/officeDocument/2006/relationships/font" Target="fonts/Garamond-italic.fntdata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schemas.openxmlformats.org/officeDocument/2006/relationships/customXml" Target="../customXml/item3.xml"/><Relationship Id="rId23" Type="http://schemas.openxmlformats.org/officeDocument/2006/relationships/font" Target="fonts/Garamond-bold.fntdata"/><Relationship Id="rId28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font" Target="fonts/Economica-bold.fntdata"/><Relationship Id="rId31" Type="http://schemas.openxmlformats.org/officeDocument/2006/relationships/customXml" Target="../customXml/item2.xml"/><Relationship Id="rId22" Type="http://schemas.openxmlformats.org/officeDocument/2006/relationships/font" Target="fonts/Garamond-regular.fntdata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7" Type="http://schemas.openxmlformats.org/officeDocument/2006/relationships/font" Target="fonts/OpenSans-bold.fntdata"/><Relationship Id="rId14" Type="http://schemas.openxmlformats.org/officeDocument/2006/relationships/slide" Target="slides/slide9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100"/>
            </a:lvl1pPr>
            <a:lvl2pPr lvl="1">
              <a:spcBef>
                <a:spcPts val="0"/>
              </a:spcBef>
              <a:buSzPts val="1400"/>
              <a:buChar char="○"/>
              <a:defRPr sz="1100"/>
            </a:lvl2pPr>
            <a:lvl3pPr lvl="2">
              <a:spcBef>
                <a:spcPts val="0"/>
              </a:spcBef>
              <a:buSzPts val="1400"/>
              <a:buChar char="■"/>
              <a:defRPr sz="1100"/>
            </a:lvl3pPr>
            <a:lvl4pPr lvl="3">
              <a:spcBef>
                <a:spcPts val="0"/>
              </a:spcBef>
              <a:buSzPts val="1400"/>
              <a:buChar char="●"/>
              <a:defRPr sz="1100"/>
            </a:lvl4pPr>
            <a:lvl5pPr lvl="4">
              <a:spcBef>
                <a:spcPts val="0"/>
              </a:spcBef>
              <a:buSzPts val="1400"/>
              <a:buChar char="○"/>
              <a:defRPr sz="1100"/>
            </a:lvl5pPr>
            <a:lvl6pPr lvl="5">
              <a:spcBef>
                <a:spcPts val="0"/>
              </a:spcBef>
              <a:buSzPts val="1400"/>
              <a:buChar char="■"/>
              <a:defRPr sz="1100"/>
            </a:lvl6pPr>
            <a:lvl7pPr lvl="6">
              <a:spcBef>
                <a:spcPts val="0"/>
              </a:spcBef>
              <a:buSzPts val="1400"/>
              <a:buChar char="●"/>
              <a:defRPr sz="1100"/>
            </a:lvl7pPr>
            <a:lvl8pPr lvl="7">
              <a:spcBef>
                <a:spcPts val="0"/>
              </a:spcBef>
              <a:buSzPts val="1400"/>
              <a:buChar char="○"/>
              <a:defRPr sz="1100"/>
            </a:lvl8pPr>
            <a:lvl9pPr lvl="8">
              <a:spcBef>
                <a:spcPts val="0"/>
              </a:spcBef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Thanks Jovia, Taha and Aasiya!!!! :) - dede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1400"/>
          </a:p>
        </p:txBody>
      </p:sp>
      <p:sp>
        <p:nvSpPr>
          <p:cNvPr id="126" name="Shape 126"/>
          <p:cNvSpPr/>
          <p:nvPr>
            <p:ph idx="2" type="sldImg"/>
          </p:nvPr>
        </p:nvSpPr>
        <p:spPr>
          <a:xfrm>
            <a:off x="381016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4013" y="756700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1" name="Shape 11"/>
          <p:cNvSpPr/>
          <p:nvPr/>
        </p:nvSpPr>
        <p:spPr>
          <a:xfrm rot="10800000">
            <a:off x="5318350" y="32667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2" name="Shape 1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4200"/>
              <a:buNone/>
              <a:defRPr/>
            </a:lvl1pPr>
            <a:lvl2pPr lvl="1" algn="ctr">
              <a:spcBef>
                <a:spcPts val="0"/>
              </a:spcBef>
              <a:buSzPts val="4200"/>
              <a:buNone/>
              <a:defRPr/>
            </a:lvl2pPr>
            <a:lvl3pPr lvl="2" algn="ctr">
              <a:spcBef>
                <a:spcPts val="0"/>
              </a:spcBef>
              <a:buSzPts val="4200"/>
              <a:buNone/>
              <a:defRPr/>
            </a:lvl3pPr>
            <a:lvl4pPr lvl="3" algn="ctr">
              <a:spcBef>
                <a:spcPts val="0"/>
              </a:spcBef>
              <a:buSzPts val="4200"/>
              <a:buNone/>
              <a:defRPr/>
            </a:lvl4pPr>
            <a:lvl5pPr lvl="4" algn="ctr">
              <a:spcBef>
                <a:spcPts val="0"/>
              </a:spcBef>
              <a:buSzPts val="4200"/>
              <a:buNone/>
              <a:defRPr/>
            </a:lvl5pPr>
            <a:lvl6pPr lvl="5" algn="ctr">
              <a:spcBef>
                <a:spcPts val="0"/>
              </a:spcBef>
              <a:buSzPts val="4200"/>
              <a:buNone/>
              <a:defRPr/>
            </a:lvl6pPr>
            <a:lvl7pPr lvl="6" algn="ctr">
              <a:spcBef>
                <a:spcPts val="0"/>
              </a:spcBef>
              <a:buSzPts val="4200"/>
              <a:buNone/>
              <a:defRPr/>
            </a:lvl7pPr>
            <a:lvl8pPr lvl="7" algn="ctr">
              <a:spcBef>
                <a:spcPts val="0"/>
              </a:spcBef>
              <a:buSzPts val="4200"/>
              <a:buNone/>
              <a:defRPr/>
            </a:lvl8pPr>
            <a:lvl9pPr lvl="8" algn="ctr">
              <a:spcBef>
                <a:spcPts val="0"/>
              </a:spcBef>
              <a:buSzPts val="4200"/>
              <a:buNone/>
              <a:defRPr/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flipH="1">
            <a:off x="7595938" y="4602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7" name="Shape 17"/>
          <p:cNvSpPr/>
          <p:nvPr/>
        </p:nvSpPr>
        <p:spPr>
          <a:xfrm flipH="1" rot="10800000">
            <a:off x="466425" y="35583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8" name="Shape 18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ts val="4200"/>
              <a:buNone/>
              <a:defRPr/>
            </a:lvl1pPr>
            <a:lvl2pPr lvl="1" algn="ctr">
              <a:spcBef>
                <a:spcPts val="0"/>
              </a:spcBef>
              <a:buSzPts val="4200"/>
              <a:buNone/>
              <a:defRPr/>
            </a:lvl2pPr>
            <a:lvl3pPr lvl="2" algn="ctr">
              <a:spcBef>
                <a:spcPts val="0"/>
              </a:spcBef>
              <a:buSzPts val="4200"/>
              <a:buNone/>
              <a:defRPr/>
            </a:lvl3pPr>
            <a:lvl4pPr lvl="3" algn="ctr">
              <a:spcBef>
                <a:spcPts val="0"/>
              </a:spcBef>
              <a:buSzPts val="4200"/>
              <a:buNone/>
              <a:defRPr/>
            </a:lvl4pPr>
            <a:lvl5pPr lvl="4" algn="ctr">
              <a:spcBef>
                <a:spcPts val="0"/>
              </a:spcBef>
              <a:buSzPts val="4200"/>
              <a:buNone/>
              <a:defRPr/>
            </a:lvl5pPr>
            <a:lvl6pPr lvl="5" algn="ctr">
              <a:spcBef>
                <a:spcPts val="0"/>
              </a:spcBef>
              <a:buSzPts val="4200"/>
              <a:buNone/>
              <a:defRPr/>
            </a:lvl6pPr>
            <a:lvl7pPr lvl="6" algn="ctr">
              <a:spcBef>
                <a:spcPts val="0"/>
              </a:spcBef>
              <a:buSzPts val="4200"/>
              <a:buNone/>
              <a:defRPr/>
            </a:lvl7pPr>
            <a:lvl8pPr lvl="7" algn="ctr">
              <a:spcBef>
                <a:spcPts val="0"/>
              </a:spcBef>
              <a:buSzPts val="4200"/>
              <a:buNone/>
              <a:defRPr/>
            </a:lvl8pPr>
            <a:lvl9pPr lvl="8" algn="ctr">
              <a:spcBef>
                <a:spcPts val="0"/>
              </a:spcBef>
              <a:buSzPts val="4200"/>
              <a:buNone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" name="Shape 22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ts val="4200"/>
              <a:buNone/>
              <a:defRPr/>
            </a:lvl1pPr>
            <a:lvl2pPr lvl="1">
              <a:spcBef>
                <a:spcPts val="0"/>
              </a:spcBef>
              <a:buSzPts val="4200"/>
              <a:buNone/>
              <a:defRPr/>
            </a:lvl2pPr>
            <a:lvl3pPr lvl="2">
              <a:spcBef>
                <a:spcPts val="0"/>
              </a:spcBef>
              <a:buSzPts val="4200"/>
              <a:buNone/>
              <a:defRPr/>
            </a:lvl3pPr>
            <a:lvl4pPr lvl="3">
              <a:spcBef>
                <a:spcPts val="0"/>
              </a:spcBef>
              <a:buSzPts val="4200"/>
              <a:buNone/>
              <a:defRPr/>
            </a:lvl4pPr>
            <a:lvl5pPr lvl="4">
              <a:spcBef>
                <a:spcPts val="0"/>
              </a:spcBef>
              <a:buSzPts val="4200"/>
              <a:buNone/>
              <a:defRPr/>
            </a:lvl5pPr>
            <a:lvl6pPr lvl="5">
              <a:spcBef>
                <a:spcPts val="0"/>
              </a:spcBef>
              <a:buSzPts val="4200"/>
              <a:buNone/>
              <a:defRPr/>
            </a:lvl6pPr>
            <a:lvl7pPr lvl="6">
              <a:spcBef>
                <a:spcPts val="0"/>
              </a:spcBef>
              <a:buSzPts val="4200"/>
              <a:buNone/>
              <a:defRPr/>
            </a:lvl7pPr>
            <a:lvl8pPr lvl="7">
              <a:spcBef>
                <a:spcPts val="0"/>
              </a:spcBef>
              <a:buSzPts val="4200"/>
              <a:buNone/>
              <a:defRPr/>
            </a:lvl8pPr>
            <a:lvl9pPr lvl="8">
              <a:spcBef>
                <a:spcPts val="0"/>
              </a:spcBef>
              <a:buSzPts val="4200"/>
              <a:buNone/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ts val="4200"/>
              <a:buNone/>
              <a:defRPr/>
            </a:lvl1pPr>
            <a:lvl2pPr lvl="1">
              <a:spcBef>
                <a:spcPts val="0"/>
              </a:spcBef>
              <a:buSzPts val="4200"/>
              <a:buNone/>
              <a:defRPr/>
            </a:lvl2pPr>
            <a:lvl3pPr lvl="2">
              <a:spcBef>
                <a:spcPts val="0"/>
              </a:spcBef>
              <a:buSzPts val="4200"/>
              <a:buNone/>
              <a:defRPr/>
            </a:lvl3pPr>
            <a:lvl4pPr lvl="3">
              <a:spcBef>
                <a:spcPts val="0"/>
              </a:spcBef>
              <a:buSzPts val="4200"/>
              <a:buNone/>
              <a:defRPr/>
            </a:lvl4pPr>
            <a:lvl5pPr lvl="4">
              <a:spcBef>
                <a:spcPts val="0"/>
              </a:spcBef>
              <a:buSzPts val="4200"/>
              <a:buNone/>
              <a:defRPr/>
            </a:lvl5pPr>
            <a:lvl6pPr lvl="5">
              <a:spcBef>
                <a:spcPts val="0"/>
              </a:spcBef>
              <a:buSzPts val="4200"/>
              <a:buNone/>
              <a:defRPr/>
            </a:lvl6pPr>
            <a:lvl7pPr lvl="6">
              <a:spcBef>
                <a:spcPts val="0"/>
              </a:spcBef>
              <a:buSzPts val="4200"/>
              <a:buNone/>
              <a:defRPr/>
            </a:lvl7pPr>
            <a:lvl8pPr lvl="7">
              <a:spcBef>
                <a:spcPts val="0"/>
              </a:spcBef>
              <a:buSzPts val="4200"/>
              <a:buNone/>
              <a:defRPr/>
            </a:lvl8pPr>
            <a:lvl9pPr lvl="8">
              <a:spcBef>
                <a:spcPts val="0"/>
              </a:spcBef>
              <a:buSzPts val="42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28" name="Shape 28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ts val="4200"/>
              <a:buNone/>
              <a:defRPr/>
            </a:lvl1pPr>
            <a:lvl2pPr lvl="1">
              <a:spcBef>
                <a:spcPts val="0"/>
              </a:spcBef>
              <a:buSzPts val="4200"/>
              <a:buNone/>
              <a:defRPr/>
            </a:lvl2pPr>
            <a:lvl3pPr lvl="2">
              <a:spcBef>
                <a:spcPts val="0"/>
              </a:spcBef>
              <a:buSzPts val="4200"/>
              <a:buNone/>
              <a:defRPr/>
            </a:lvl3pPr>
            <a:lvl4pPr lvl="3">
              <a:spcBef>
                <a:spcPts val="0"/>
              </a:spcBef>
              <a:buSzPts val="4200"/>
              <a:buNone/>
              <a:defRPr/>
            </a:lvl4pPr>
            <a:lvl5pPr lvl="4">
              <a:spcBef>
                <a:spcPts val="0"/>
              </a:spcBef>
              <a:buSzPts val="4200"/>
              <a:buNone/>
              <a:defRPr/>
            </a:lvl5pPr>
            <a:lvl6pPr lvl="5">
              <a:spcBef>
                <a:spcPts val="0"/>
              </a:spcBef>
              <a:buSzPts val="4200"/>
              <a:buNone/>
              <a:defRPr/>
            </a:lvl6pPr>
            <a:lvl7pPr lvl="6">
              <a:spcBef>
                <a:spcPts val="0"/>
              </a:spcBef>
              <a:buSzPts val="4200"/>
              <a:buNone/>
              <a:defRPr/>
            </a:lvl7pPr>
            <a:lvl8pPr lvl="7">
              <a:spcBef>
                <a:spcPts val="0"/>
              </a:spcBef>
              <a:buSzPts val="4200"/>
              <a:buNone/>
              <a:defRPr/>
            </a:lvl8pPr>
            <a:lvl9pPr lvl="8">
              <a:spcBef>
                <a:spcPts val="0"/>
              </a:spcBef>
              <a:buSzPts val="4200"/>
              <a:buNone/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/>
        </p:txBody>
      </p:sp>
      <p:sp>
        <p:nvSpPr>
          <p:cNvPr id="35" name="Shape 35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200"/>
              <a:buChar char="●"/>
              <a:defRPr sz="12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36" name="Shape 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" name="Shape 39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ts val="4800"/>
              <a:buNone/>
              <a:defRPr sz="4800"/>
            </a:lvl1pPr>
            <a:lvl2pPr lvl="1">
              <a:spcBef>
                <a:spcPts val="0"/>
              </a:spcBef>
              <a:buSzPts val="4800"/>
              <a:buNone/>
              <a:defRPr sz="4800"/>
            </a:lvl2pPr>
            <a:lvl3pPr lvl="2">
              <a:spcBef>
                <a:spcPts val="0"/>
              </a:spcBef>
              <a:buSzPts val="4800"/>
              <a:buNone/>
              <a:defRPr sz="4800"/>
            </a:lvl3pPr>
            <a:lvl4pPr lvl="3">
              <a:spcBef>
                <a:spcPts val="0"/>
              </a:spcBef>
              <a:buSzPts val="4800"/>
              <a:buNone/>
              <a:defRPr sz="4800"/>
            </a:lvl4pPr>
            <a:lvl5pPr lvl="4">
              <a:spcBef>
                <a:spcPts val="0"/>
              </a:spcBef>
              <a:buSzPts val="4800"/>
              <a:buNone/>
              <a:defRPr sz="4800"/>
            </a:lvl5pPr>
            <a:lvl6pPr lvl="5">
              <a:spcBef>
                <a:spcPts val="0"/>
              </a:spcBef>
              <a:buSzPts val="4800"/>
              <a:buNone/>
              <a:defRPr sz="4800"/>
            </a:lvl6pPr>
            <a:lvl7pPr lvl="6">
              <a:spcBef>
                <a:spcPts val="0"/>
              </a:spcBef>
              <a:buSzPts val="4800"/>
              <a:buNone/>
              <a:defRPr sz="4800"/>
            </a:lvl7pPr>
            <a:lvl8pPr lvl="7">
              <a:spcBef>
                <a:spcPts val="0"/>
              </a:spcBef>
              <a:buSzPts val="4800"/>
              <a:buNone/>
              <a:defRPr sz="4800"/>
            </a:lvl8pPr>
            <a:lvl9pPr lvl="8">
              <a:spcBef>
                <a:spcPts val="0"/>
              </a:spcBef>
              <a:buSzPts val="4800"/>
              <a:buNone/>
              <a:defRPr sz="4800"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" name="Shape 44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3" name="Shape 53"/>
          <p:cNvSpPr txBox="1"/>
          <p:nvPr>
            <p:ph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spcBef>
                <a:spcPts val="0"/>
              </a:spcBef>
              <a:buSzPts val="1800"/>
              <a:buChar char="●"/>
              <a:defRPr/>
            </a:lvl1pPr>
            <a:lvl2pPr lvl="1" algn="ctr">
              <a:spcBef>
                <a:spcPts val="0"/>
              </a:spcBef>
              <a:buSzPts val="1400"/>
              <a:buChar char="○"/>
              <a:defRPr/>
            </a:lvl2pPr>
            <a:lvl3pPr lvl="2" algn="ctr">
              <a:spcBef>
                <a:spcPts val="0"/>
              </a:spcBef>
              <a:buSzPts val="1400"/>
              <a:buChar char="■"/>
              <a:defRPr/>
            </a:lvl3pPr>
            <a:lvl4pPr lvl="3" algn="ctr">
              <a:spcBef>
                <a:spcPts val="0"/>
              </a:spcBef>
              <a:buSzPts val="1400"/>
              <a:buChar char="●"/>
              <a:defRPr/>
            </a:lvl4pPr>
            <a:lvl5pPr lvl="4" algn="ctr">
              <a:spcBef>
                <a:spcPts val="0"/>
              </a:spcBef>
              <a:buSzPts val="1400"/>
              <a:buChar char="○"/>
              <a:defRPr/>
            </a:lvl5pPr>
            <a:lvl6pPr lvl="5" algn="ctr">
              <a:spcBef>
                <a:spcPts val="0"/>
              </a:spcBef>
              <a:buSzPts val="1400"/>
              <a:buChar char="■"/>
              <a:defRPr/>
            </a:lvl6pPr>
            <a:lvl7pPr lvl="6" algn="ctr">
              <a:spcBef>
                <a:spcPts val="0"/>
              </a:spcBef>
              <a:buSzPts val="1400"/>
              <a:buChar char="●"/>
              <a:defRPr/>
            </a:lvl7pPr>
            <a:lvl8pPr lvl="7" algn="ctr">
              <a:spcBef>
                <a:spcPts val="0"/>
              </a:spcBef>
              <a:buSzPts val="1400"/>
              <a:buChar char="○"/>
              <a:defRPr/>
            </a:lvl8pPr>
            <a:lvl9pPr lvl="8" algn="ctr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ctrTitle"/>
          </p:nvPr>
        </p:nvSpPr>
        <p:spPr>
          <a:xfrm>
            <a:off x="1921934" y="1358897"/>
            <a:ext cx="5308800" cy="113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rgbClr val="262626"/>
              </a:buClr>
              <a:buSzPts val="1400"/>
              <a:buFont typeface="Garamond"/>
              <a:buNone/>
              <a:defRPr b="0" i="0" sz="4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1" type="subTitle"/>
          </p:nvPr>
        </p:nvSpPr>
        <p:spPr>
          <a:xfrm>
            <a:off x="1921934" y="2698745"/>
            <a:ext cx="5308800" cy="10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ctr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457200" marR="0" rtl="0" algn="ctr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914400" marR="0" rtl="0" algn="ctr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1371600" marR="0" rtl="0" algn="ctr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1828800" marR="0" rtl="0" algn="ctr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2286000" marR="0" rtl="0" algn="ctr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2743200" marR="0" rtl="0" algn="ctr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3200400" marR="0" rtl="0" algn="ctr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3657600" marR="0" rtl="0" algn="ctr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0" type="dt"/>
          </p:nvPr>
        </p:nvSpPr>
        <p:spPr>
          <a:xfrm>
            <a:off x="6065837" y="3790950"/>
            <a:ext cx="673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1" type="ftr"/>
          </p:nvPr>
        </p:nvSpPr>
        <p:spPr>
          <a:xfrm>
            <a:off x="1922462" y="3790950"/>
            <a:ext cx="40641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2" type="sldNum"/>
          </p:nvPr>
        </p:nvSpPr>
        <p:spPr>
          <a:xfrm>
            <a:off x="6816725" y="3790950"/>
            <a:ext cx="4143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fld id="{00000000-1234-1234-1234-123412341234}" type="slidenum">
              <a:rPr b="0" i="0" lang="en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dgm">
  <p:cSld name="Title and Diagram or Organization Char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Shape 87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">
  <p:cSld name="Title and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Shape 91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buSzPts val="1400"/>
              <a:buChar char="●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Shape 92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buSzPts val="1400"/>
              <a:buChar char="●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Shape 93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Obj">
  <p:cSld name="Two Conten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buSzPts val="1400"/>
              <a:buChar char="•"/>
              <a:defRPr sz="2800"/>
            </a:lvl1pPr>
            <a:lvl2pPr lvl="1" rtl="0">
              <a:spcBef>
                <a:spcPts val="0"/>
              </a:spcBef>
              <a:buSzPts val="1400"/>
              <a:buChar char="•"/>
              <a:defRPr sz="2400"/>
            </a:lvl2pPr>
            <a:lvl3pPr lvl="2" rtl="0">
              <a:spcBef>
                <a:spcPts val="0"/>
              </a:spcBef>
              <a:buSzPts val="1400"/>
              <a:buChar char="•"/>
              <a:defRPr sz="2000"/>
            </a:lvl3pPr>
            <a:lvl4pPr lvl="3" rtl="0">
              <a:spcBef>
                <a:spcPts val="0"/>
              </a:spcBef>
              <a:buSzPts val="1400"/>
              <a:buChar char="•"/>
              <a:defRPr sz="1800"/>
            </a:lvl4pPr>
            <a:lvl5pPr lvl="4" rtl="0">
              <a:spcBef>
                <a:spcPts val="0"/>
              </a:spcBef>
              <a:buSzPts val="1400"/>
              <a:buChar char="•"/>
              <a:defRPr sz="1800"/>
            </a:lvl5pPr>
            <a:lvl6pPr lvl="5" rtl="0">
              <a:spcBef>
                <a:spcPts val="0"/>
              </a:spcBef>
              <a:buSzPts val="1400"/>
              <a:buChar char="•"/>
              <a:defRPr sz="1800"/>
            </a:lvl6pPr>
            <a:lvl7pPr lvl="6" rtl="0">
              <a:spcBef>
                <a:spcPts val="0"/>
              </a:spcBef>
              <a:buSzPts val="1400"/>
              <a:buChar char="•"/>
              <a:defRPr sz="1800"/>
            </a:lvl7pPr>
            <a:lvl8pPr lvl="7" rtl="0">
              <a:spcBef>
                <a:spcPts val="0"/>
              </a:spcBef>
              <a:buSzPts val="1400"/>
              <a:buChar char="•"/>
              <a:defRPr sz="1800"/>
            </a:lvl8pPr>
            <a:lvl9pPr lvl="8" rtl="0">
              <a:spcBef>
                <a:spcPts val="0"/>
              </a:spcBef>
              <a:buSzPts val="1400"/>
              <a:buChar char="•"/>
              <a:defRPr sz="1800"/>
            </a:lvl9pPr>
          </a:lstStyle>
          <a:p/>
        </p:txBody>
      </p:sp>
      <p:sp>
        <p:nvSpPr>
          <p:cNvPr id="97" name="Shape 97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buSzPts val="1400"/>
              <a:buChar char="•"/>
              <a:defRPr sz="2800"/>
            </a:lvl1pPr>
            <a:lvl2pPr lvl="1" rtl="0">
              <a:spcBef>
                <a:spcPts val="0"/>
              </a:spcBef>
              <a:buSzPts val="1400"/>
              <a:buChar char="•"/>
              <a:defRPr sz="2400"/>
            </a:lvl2pPr>
            <a:lvl3pPr lvl="2" rtl="0">
              <a:spcBef>
                <a:spcPts val="0"/>
              </a:spcBef>
              <a:buSzPts val="1400"/>
              <a:buChar char="•"/>
              <a:defRPr sz="2000"/>
            </a:lvl3pPr>
            <a:lvl4pPr lvl="3" rtl="0">
              <a:spcBef>
                <a:spcPts val="0"/>
              </a:spcBef>
              <a:buSzPts val="1400"/>
              <a:buChar char="•"/>
              <a:defRPr sz="1800"/>
            </a:lvl4pPr>
            <a:lvl5pPr lvl="4" rtl="0">
              <a:spcBef>
                <a:spcPts val="0"/>
              </a:spcBef>
              <a:buSzPts val="1400"/>
              <a:buChar char="•"/>
              <a:defRPr sz="1800"/>
            </a:lvl5pPr>
            <a:lvl6pPr lvl="5" rtl="0">
              <a:spcBef>
                <a:spcPts val="0"/>
              </a:spcBef>
              <a:buSzPts val="1400"/>
              <a:buChar char="•"/>
              <a:defRPr sz="1800"/>
            </a:lvl6pPr>
            <a:lvl7pPr lvl="6" rtl="0">
              <a:spcBef>
                <a:spcPts val="0"/>
              </a:spcBef>
              <a:buSzPts val="1400"/>
              <a:buChar char="•"/>
              <a:defRPr sz="1800"/>
            </a:lvl7pPr>
            <a:lvl8pPr lvl="7" rtl="0">
              <a:spcBef>
                <a:spcPts val="0"/>
              </a:spcBef>
              <a:buSzPts val="1400"/>
              <a:buChar char="•"/>
              <a:defRPr sz="1800"/>
            </a:lvl8pPr>
            <a:lvl9pPr lvl="8" rtl="0">
              <a:spcBef>
                <a:spcPts val="0"/>
              </a:spcBef>
              <a:buSzPts val="1400"/>
              <a:buChar char="•"/>
              <a:defRPr sz="1800"/>
            </a:lvl9pPr>
          </a:lstStyle>
          <a:p/>
        </p:txBody>
      </p:sp>
      <p:sp>
        <p:nvSpPr>
          <p:cNvPr id="98" name="Shape 98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Shape 99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Shape 100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buSzPts val="1400"/>
              <a:buChar char="●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Shape 103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buSzPts val="1400"/>
              <a:buChar char="●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Shape 104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 name="Title and Diagram or Organization Char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Shape 107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buSzPts val="1400"/>
              <a:buChar char="●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Shape 108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buSzPts val="1400"/>
              <a:buChar char="●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Shape 109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None/>
            </a:pPr>
            <a:fld id="{00000000-1234-1234-1234-123412341234}" type="slidenum"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wo Conten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buSzPts val="1400"/>
              <a:buChar char="•"/>
              <a:defRPr sz="2800"/>
            </a:lvl1pPr>
            <a:lvl2pPr lvl="1" rtl="0">
              <a:spcBef>
                <a:spcPts val="0"/>
              </a:spcBef>
              <a:buSzPts val="1400"/>
              <a:buChar char="•"/>
              <a:defRPr sz="2400"/>
            </a:lvl2pPr>
            <a:lvl3pPr lvl="2" rtl="0">
              <a:spcBef>
                <a:spcPts val="0"/>
              </a:spcBef>
              <a:buSzPts val="1400"/>
              <a:buChar char="•"/>
              <a:defRPr sz="2000"/>
            </a:lvl3pPr>
            <a:lvl4pPr lvl="3" rtl="0">
              <a:spcBef>
                <a:spcPts val="0"/>
              </a:spcBef>
              <a:buSzPts val="1400"/>
              <a:buChar char="•"/>
              <a:defRPr sz="1800"/>
            </a:lvl4pPr>
            <a:lvl5pPr lvl="4" rtl="0">
              <a:spcBef>
                <a:spcPts val="0"/>
              </a:spcBef>
              <a:buSzPts val="1400"/>
              <a:buChar char="•"/>
              <a:defRPr sz="1800"/>
            </a:lvl5pPr>
            <a:lvl6pPr lvl="5" rtl="0">
              <a:spcBef>
                <a:spcPts val="0"/>
              </a:spcBef>
              <a:buSzPts val="1400"/>
              <a:buChar char="•"/>
              <a:defRPr sz="1800"/>
            </a:lvl6pPr>
            <a:lvl7pPr lvl="6" rtl="0">
              <a:spcBef>
                <a:spcPts val="0"/>
              </a:spcBef>
              <a:buSzPts val="1400"/>
              <a:buChar char="•"/>
              <a:defRPr sz="1800"/>
            </a:lvl7pPr>
            <a:lvl8pPr lvl="7" rtl="0">
              <a:spcBef>
                <a:spcPts val="0"/>
              </a:spcBef>
              <a:buSzPts val="1400"/>
              <a:buChar char="•"/>
              <a:defRPr sz="1800"/>
            </a:lvl8pPr>
            <a:lvl9pPr lvl="8" rtl="0">
              <a:spcBef>
                <a:spcPts val="0"/>
              </a:spcBef>
              <a:buSzPts val="1400"/>
              <a:buChar char="•"/>
              <a:defRPr sz="1800"/>
            </a:lvl9pPr>
          </a:lstStyle>
          <a:p/>
        </p:txBody>
      </p:sp>
      <p:sp>
        <p:nvSpPr>
          <p:cNvPr id="113" name="Shape 113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buSzPts val="1400"/>
              <a:buChar char="•"/>
              <a:defRPr sz="2800"/>
            </a:lvl1pPr>
            <a:lvl2pPr lvl="1" rtl="0">
              <a:spcBef>
                <a:spcPts val="0"/>
              </a:spcBef>
              <a:buSzPts val="1400"/>
              <a:buChar char="•"/>
              <a:defRPr sz="2400"/>
            </a:lvl2pPr>
            <a:lvl3pPr lvl="2" rtl="0">
              <a:spcBef>
                <a:spcPts val="0"/>
              </a:spcBef>
              <a:buSzPts val="1400"/>
              <a:buChar char="•"/>
              <a:defRPr sz="2000"/>
            </a:lvl3pPr>
            <a:lvl4pPr lvl="3" rtl="0">
              <a:spcBef>
                <a:spcPts val="0"/>
              </a:spcBef>
              <a:buSzPts val="1400"/>
              <a:buChar char="•"/>
              <a:defRPr sz="1800"/>
            </a:lvl4pPr>
            <a:lvl5pPr lvl="4" rtl="0">
              <a:spcBef>
                <a:spcPts val="0"/>
              </a:spcBef>
              <a:buSzPts val="1400"/>
              <a:buChar char="•"/>
              <a:defRPr sz="1800"/>
            </a:lvl5pPr>
            <a:lvl6pPr lvl="5" rtl="0">
              <a:spcBef>
                <a:spcPts val="0"/>
              </a:spcBef>
              <a:buSzPts val="1400"/>
              <a:buChar char="•"/>
              <a:defRPr sz="1800"/>
            </a:lvl6pPr>
            <a:lvl7pPr lvl="6" rtl="0">
              <a:spcBef>
                <a:spcPts val="0"/>
              </a:spcBef>
              <a:buSzPts val="1400"/>
              <a:buChar char="•"/>
              <a:defRPr sz="1800"/>
            </a:lvl7pPr>
            <a:lvl8pPr lvl="7" rtl="0">
              <a:spcBef>
                <a:spcPts val="0"/>
              </a:spcBef>
              <a:buSzPts val="1400"/>
              <a:buChar char="•"/>
              <a:defRPr sz="1800"/>
            </a:lvl8pPr>
            <a:lvl9pPr lvl="8" rtl="0">
              <a:spcBef>
                <a:spcPts val="0"/>
              </a:spcBef>
              <a:buSzPts val="1400"/>
              <a:buChar char="•"/>
              <a:defRPr sz="1800"/>
            </a:lvl9pPr>
          </a:lstStyle>
          <a:p/>
        </p:txBody>
      </p:sp>
      <p:sp>
        <p:nvSpPr>
          <p:cNvPr id="114" name="Shape 114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buSzPts val="1400"/>
              <a:buChar char="●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Shape 115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buSzPts val="1400"/>
              <a:buChar char="●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Shape 116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3.jp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Shape 59"/>
          <p:cNvGrpSpPr/>
          <p:nvPr/>
        </p:nvGrpSpPr>
        <p:grpSpPr>
          <a:xfrm>
            <a:off x="0" y="0"/>
            <a:ext cx="8710305" cy="4354830"/>
            <a:chOff x="0" y="0"/>
            <a:chExt cx="2147483647" cy="2147483647"/>
          </a:xfrm>
        </p:grpSpPr>
        <p:pic>
          <p:nvPicPr>
            <p:cNvPr descr="SD-PanelTitle-R1.png" id="60" name="Shape 6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2147324714" cy="214748364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Shape 61"/>
            <p:cNvGrpSpPr/>
            <p:nvPr/>
          </p:nvGrpSpPr>
          <p:grpSpPr>
            <a:xfrm>
              <a:off x="355024338" y="473400852"/>
              <a:ext cx="1438707498" cy="1202590875"/>
              <a:chOff x="0" y="0"/>
              <a:chExt cx="2147483647" cy="2147483647"/>
            </a:xfrm>
          </p:grpSpPr>
          <p:pic>
            <p:nvPicPr>
              <p:cNvPr id="62" name="Shape 6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" name="Shape 63"/>
              <p:cNvSpPr/>
              <p:nvPr/>
            </p:nvSpPr>
            <p:spPr>
              <a:xfrm>
                <a:off x="1305343" y="4816722"/>
                <a:ext cx="2142735828" cy="213517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descr="HDRibbonTitle-UniformTrim.png" id="64" name="Shape 64"/>
            <p:cNvPicPr preferRelativeResize="0"/>
            <p:nvPr/>
          </p:nvPicPr>
          <p:blipFill rotWithShape="1">
            <a:blip r:embed="rId4">
              <a:alphaModFix/>
            </a:blip>
            <a:srcRect b="0" l="0" r="47957" t="0"/>
            <a:stretch/>
          </p:blipFill>
          <p:spPr>
            <a:xfrm>
              <a:off x="0" y="979623914"/>
              <a:ext cx="390813081" cy="1918418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65" name="Shape 65"/>
            <p:cNvPicPr preferRelativeResize="0"/>
            <p:nvPr/>
          </p:nvPicPr>
          <p:blipFill rotWithShape="1">
            <a:blip r:embed="rId4">
              <a:alphaModFix/>
            </a:blip>
            <a:srcRect b="0" l="0" r="47957" t="0"/>
            <a:stretch/>
          </p:blipFill>
          <p:spPr>
            <a:xfrm>
              <a:off x="1756670565" y="979623914"/>
              <a:ext cx="390813081" cy="191841877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66" name="Shape 66"/>
          <p:cNvCxnSpPr/>
          <p:nvPr/>
        </p:nvCxnSpPr>
        <p:spPr>
          <a:xfrm>
            <a:off x="2019300" y="2603897"/>
            <a:ext cx="5113200" cy="0"/>
          </a:xfrm>
          <a:prstGeom prst="straightConnector1">
            <a:avLst/>
          </a:prstGeom>
          <a:noFill/>
          <a:ln cap="rnd" cmpd="sng" w="15875">
            <a:solidFill>
              <a:schemeClr val="accent1"/>
            </a:solidFill>
            <a:prstDash val="solid"/>
            <a:miter lim="8000"/>
            <a:headEnd len="med" w="med" type="none"/>
            <a:tailEnd len="med" w="med" type="none"/>
          </a:ln>
        </p:spPr>
      </p:cxnSp>
      <p:sp>
        <p:nvSpPr>
          <p:cNvPr id="67" name="Shape 67"/>
          <p:cNvSpPr txBox="1"/>
          <p:nvPr>
            <p:ph type="title"/>
          </p:nvPr>
        </p:nvSpPr>
        <p:spPr>
          <a:xfrm>
            <a:off x="1176337" y="686990"/>
            <a:ext cx="6799200" cy="9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rgbClr val="262626"/>
              </a:buClr>
              <a:buSzPts val="1400"/>
              <a:buFont typeface="Garamond"/>
              <a:buNone/>
              <a:defRPr b="0" i="0" sz="4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SzPts val="1400"/>
              <a:buChar char="●"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SzPts val="1400"/>
              <a:buChar char="○"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SzPts val="1400"/>
              <a:buChar char="■"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1176337" y="1868090"/>
            <a:ext cx="6799200" cy="25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10490" lvl="0" marL="285750" marR="0" rtl="0" algn="l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139700" lvl="1" marL="742950" marR="0" rtl="0" algn="l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154305" lvl="2" marL="1200150" marR="0" rtl="0" algn="l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54610" lvl="3" marL="1543050" marR="0" rtl="0" algn="l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69214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126364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126364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126365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126365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0" type="dt"/>
          </p:nvPr>
        </p:nvSpPr>
        <p:spPr>
          <a:xfrm>
            <a:off x="6065837" y="3790950"/>
            <a:ext cx="673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1" type="ftr"/>
          </p:nvPr>
        </p:nvSpPr>
        <p:spPr>
          <a:xfrm>
            <a:off x="1922462" y="3790950"/>
            <a:ext cx="40641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2" type="sldNum"/>
          </p:nvPr>
        </p:nvSpPr>
        <p:spPr>
          <a:xfrm>
            <a:off x="6816725" y="3790950"/>
            <a:ext cx="4143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fld id="{00000000-1234-1234-1234-123412341234}" type="slidenum">
              <a:rPr b="0" i="0" lang="en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electronicinfo.ca/universities/lakehead-orillia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Relationship Id="rId4" Type="http://schemas.openxmlformats.org/officeDocument/2006/relationships/image" Target="../media/image7.jpg"/><Relationship Id="rId9" Type="http://schemas.openxmlformats.org/officeDocument/2006/relationships/image" Target="../media/image13.jpg"/><Relationship Id="rId5" Type="http://schemas.openxmlformats.org/officeDocument/2006/relationships/image" Target="../media/image9.jpg"/><Relationship Id="rId6" Type="http://schemas.openxmlformats.org/officeDocument/2006/relationships/image" Target="../media/image12.jpg"/><Relationship Id="rId7" Type="http://schemas.openxmlformats.org/officeDocument/2006/relationships/image" Target="../media/image6.jpg"/><Relationship Id="rId8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>
            <p:ph type="ctrTitle"/>
          </p:nvPr>
        </p:nvSpPr>
        <p:spPr>
          <a:xfrm>
            <a:off x="3044700" y="1811168"/>
            <a:ext cx="3054600" cy="15372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4800"/>
              <a:t>Specialist High Skills Major (SHSM)</a:t>
            </a:r>
          </a:p>
        </p:txBody>
      </p:sp>
      <p:sp>
        <p:nvSpPr>
          <p:cNvPr id="122" name="Shape 122"/>
          <p:cNvSpPr txBox="1"/>
          <p:nvPr>
            <p:ph idx="1" type="subTitle"/>
          </p:nvPr>
        </p:nvSpPr>
        <p:spPr>
          <a:xfrm>
            <a:off x="3044700" y="3483493"/>
            <a:ext cx="3054600" cy="701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Pierre Elliott Trudeau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23" name="Shape 123"/>
          <p:cNvCxnSpPr/>
          <p:nvPr/>
        </p:nvCxnSpPr>
        <p:spPr>
          <a:xfrm>
            <a:off x="615150" y="2998025"/>
            <a:ext cx="5004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Shape 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4195" y="615506"/>
            <a:ext cx="7335600" cy="22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 txBox="1"/>
          <p:nvPr>
            <p:ph type="title"/>
          </p:nvPr>
        </p:nvSpPr>
        <p:spPr>
          <a:xfrm>
            <a:off x="646475" y="33298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Arts &amp; Culture, Business and Health &amp; Wellness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type="title"/>
          </p:nvPr>
        </p:nvSpPr>
        <p:spPr>
          <a:xfrm>
            <a:off x="265500" y="1816950"/>
            <a:ext cx="4045200" cy="15096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What is SHSM?</a:t>
            </a:r>
          </a:p>
        </p:txBody>
      </p:sp>
      <p:sp>
        <p:nvSpPr>
          <p:cNvPr id="135" name="Shape 13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 sz="2400"/>
              <a:t>SHSM lets students focus on a career path that matches their skills and interests while meeting the requirements of the Ontario Secondary School Diploma (OSSD)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hape 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6263" y="328350"/>
            <a:ext cx="5811474" cy="448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3600"/>
              <a:t>5 parts of SHSM:</a:t>
            </a:r>
          </a:p>
        </p:txBody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x="311700" y="1396375"/>
            <a:ext cx="8520600" cy="31725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 bundle of 8-10 Grade 11 and Grade 12 credits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“Reach ahead” experiences in the student’s pathway of choice </a:t>
            </a:r>
            <a:r>
              <a:rPr i="1" lang="en" sz="1200">
                <a:solidFill>
                  <a:srgbClr val="000000"/>
                </a:solidFill>
              </a:rPr>
              <a:t>(ex. University and College visits…)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Certifications and training courses</a:t>
            </a:r>
            <a:r>
              <a:rPr i="1" lang="en" sz="1200">
                <a:solidFill>
                  <a:srgbClr val="000000"/>
                </a:solidFill>
              </a:rPr>
              <a:t> (ex. CPR/First Aid, leadership, training in a technique…)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Experiential learning activities </a:t>
            </a:r>
            <a:r>
              <a:rPr i="1" lang="en" sz="1200">
                <a:solidFill>
                  <a:srgbClr val="000000"/>
                </a:solidFill>
              </a:rPr>
              <a:t>(ex. Competitions, discussion panels…) 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SPCC (Sector Partner Contextualized Content): I.C.E. Training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All free of charge!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Additional advantages</a:t>
            </a:r>
          </a:p>
        </p:txBody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438250" y="1225225"/>
            <a:ext cx="8394000" cy="3354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355600" lvl="0" marL="457200" rtl="0">
              <a:spcBef>
                <a:spcPts val="1000"/>
              </a:spcBef>
              <a:spcAft>
                <a:spcPts val="1600"/>
              </a:spcAft>
              <a:buSzPts val="2000"/>
              <a:buChar char="➔"/>
            </a:pPr>
            <a:r>
              <a:rPr lang="en" sz="2000"/>
              <a:t>SHSM recognition on your OSSD (Red Seal and list of certificates)</a:t>
            </a:r>
          </a:p>
          <a:p>
            <a:pPr indent="-355600" lvl="0" marL="457200" rtl="0">
              <a:spcBef>
                <a:spcPts val="1000"/>
              </a:spcBef>
              <a:spcAft>
                <a:spcPts val="1600"/>
              </a:spcAft>
              <a:buSzPts val="2000"/>
              <a:buChar char="➔"/>
            </a:pPr>
            <a:r>
              <a:rPr lang="en" sz="2000"/>
              <a:t>University awards (This list is expanding each year!)</a:t>
            </a:r>
          </a:p>
          <a:p>
            <a:pPr indent="-355600" lvl="1" marL="914400" rtl="0">
              <a:spcBef>
                <a:spcPts val="10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$500 SHSM Entrance Award at University of Guelph-Humber</a:t>
            </a:r>
          </a:p>
          <a:p>
            <a:pPr indent="-355600" lvl="1" marL="914400" rtl="0">
              <a:spcBef>
                <a:spcPts val="10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$500 Lakehead University SHSM Award </a:t>
            </a:r>
            <a:r>
              <a:rPr lang="en" sz="2000">
                <a:hlinkClick r:id="rId3"/>
              </a:rPr>
              <a:t>Lakehead University</a:t>
            </a:r>
          </a:p>
          <a:p>
            <a:pPr indent="-355600" lvl="1" marL="914400" rtl="0">
              <a:spcBef>
                <a:spcPts val="10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$2,000 St. Mary’s University in Nova Scotia </a:t>
            </a:r>
          </a:p>
          <a:p>
            <a:pPr indent="-355600" lvl="1" marL="914400" marR="482600" rtl="0">
              <a:spcBef>
                <a:spcPts val="1000"/>
              </a:spcBef>
              <a:spcAft>
                <a:spcPts val="800"/>
              </a:spcAft>
              <a:buSzPts val="2000"/>
              <a:buChar char="◆"/>
            </a:pPr>
            <a:r>
              <a:rPr lang="en" sz="2000"/>
              <a:t>$1,000 OAC Specialist High Skills Major Program Scholarships at Guelph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Co-operative Education (co-op)</a:t>
            </a:r>
          </a:p>
        </p:txBody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381000" lvl="0" marL="4572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2400"/>
              <a:buChar char="★"/>
            </a:pPr>
            <a:r>
              <a:rPr b="1" lang="en" sz="2400"/>
              <a:t>Mandatory</a:t>
            </a:r>
            <a:r>
              <a:rPr lang="en" sz="2400"/>
              <a:t> component of SHSM</a:t>
            </a:r>
          </a:p>
          <a:p>
            <a:pPr indent="-381000" lvl="1" marL="9144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2400"/>
              <a:buChar char="○"/>
            </a:pPr>
            <a:r>
              <a:rPr lang="en" sz="2400"/>
              <a:t>Grade 11 (highly recommended) or 12</a:t>
            </a:r>
          </a:p>
          <a:p>
            <a:pPr indent="-381000" lvl="0" marL="4572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2400"/>
              <a:buChar char="★"/>
            </a:pPr>
            <a:r>
              <a:rPr lang="en" sz="2400"/>
              <a:t>Work in your field of interest in all pathways (apprenticeship, college, university, workplace)</a:t>
            </a:r>
          </a:p>
          <a:p>
            <a:pPr indent="-381000" lvl="0" marL="4572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2400"/>
              <a:buChar char="★"/>
            </a:pPr>
            <a:r>
              <a:rPr lang="en" sz="2400"/>
              <a:t>Earn 2 to 4 high school elective credits</a:t>
            </a:r>
          </a:p>
          <a:p>
            <a:pPr indent="-381000" lvl="0" marL="4572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2400"/>
              <a:buChar char="★"/>
            </a:pPr>
            <a:r>
              <a:rPr lang="en" sz="2400"/>
              <a:t>Enhances effective job searching skills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What would my schedule look like?!</a:t>
            </a:r>
            <a:r>
              <a:rPr lang="en"/>
              <a:t> (co-op)</a:t>
            </a:r>
          </a:p>
        </p:txBody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2400"/>
              <a:t>2 credits = 2 periods (AM or PM) 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" sz="2400"/>
              <a:t>4 credits = 4 periods (full day)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"/>
              <a:t>Dependent on placement,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OUR CO-OP EXPERIENCES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>
            <p:ph type="title"/>
          </p:nvPr>
        </p:nvSpPr>
        <p:spPr>
          <a:xfrm>
            <a:off x="711125" y="327775"/>
            <a:ext cx="8520600" cy="8313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5" name="Shape 175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lauren.jpg" id="176" name="Shape 1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2286000"/>
            <a:ext cx="1719900" cy="2293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1389" id="177" name="Shape 1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61755" y="2286025"/>
            <a:ext cx="1427100" cy="2293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op 02-06 044" id="178" name="Shape 17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14350" y="327775"/>
            <a:ext cx="2522700" cy="1892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Name\Desktop\martha.JPG" id="179" name="Shape 17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1125" y="327775"/>
            <a:ext cx="2523000" cy="18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/>
          <p:cNvPicPr preferRelativeResize="0"/>
          <p:nvPr/>
        </p:nvPicPr>
        <p:blipFill rotWithShape="1">
          <a:blip r:embed="rId7">
            <a:alphaModFix/>
          </a:blip>
          <a:srcRect b="3197" l="0" r="11971" t="11528"/>
          <a:stretch/>
        </p:blipFill>
        <p:spPr>
          <a:xfrm>
            <a:off x="2108975" y="2286025"/>
            <a:ext cx="1775400" cy="2293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2715" id="181" name="Shape 18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17275" y="327775"/>
            <a:ext cx="2523000" cy="189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63644_487925303736_517898736_5907045_5384615_n" id="182" name="Shape 18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466225" y="2286000"/>
            <a:ext cx="1719900" cy="2290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2644" id="183" name="Shape 183"/>
          <p:cNvPicPr preferRelativeResize="0"/>
          <p:nvPr/>
        </p:nvPicPr>
        <p:blipFill rotWithShape="1">
          <a:blip r:embed="rId10">
            <a:alphaModFix/>
          </a:blip>
          <a:srcRect b="0" l="14146" r="33305" t="0"/>
          <a:stretch/>
        </p:blipFill>
        <p:spPr>
          <a:xfrm>
            <a:off x="7263500" y="2313325"/>
            <a:ext cx="1568700" cy="22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Next steps</a:t>
            </a:r>
          </a:p>
        </p:txBody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381000" lvl="0" marL="457200" rtl="0">
              <a:spcBef>
                <a:spcPts val="0"/>
              </a:spcBef>
              <a:spcAft>
                <a:spcPts val="1000"/>
              </a:spcAft>
              <a:buSzPts val="2400"/>
              <a:buAutoNum type="arabicPeriod"/>
            </a:pPr>
            <a:r>
              <a:rPr lang="en" sz="2400"/>
              <a:t>Register as a SHSM student during course selection</a:t>
            </a:r>
          </a:p>
          <a:p>
            <a:pPr indent="-381000" lvl="0" marL="457200" rtl="0">
              <a:spcBef>
                <a:spcPts val="0"/>
              </a:spcBef>
              <a:spcAft>
                <a:spcPts val="1000"/>
              </a:spcAft>
              <a:buSzPts val="2400"/>
              <a:buAutoNum type="arabicPeriod"/>
            </a:pPr>
            <a:r>
              <a:rPr lang="en" sz="2400"/>
              <a:t>Select co-op on career cruising to show your </a:t>
            </a:r>
            <a:r>
              <a:rPr lang="en" sz="2400"/>
              <a:t>commitment</a:t>
            </a:r>
            <a:r>
              <a:rPr lang="en" sz="2400"/>
              <a:t> to the program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2400"/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Stay connected!</a:t>
            </a:r>
          </a:p>
        </p:txBody>
      </p:sp>
      <p:sp>
        <p:nvSpPr>
          <p:cNvPr id="195" name="Shape 19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Twitter @pethsSHSM</a:t>
            </a:r>
          </a:p>
          <a:p>
            <a:pPr indent="0" lvl="0" marL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Facebook @ PETHS Specialist High Skills Major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181836740A707740B8FADF1C0AC142C9" ma:contentTypeVersion="2" ma:contentTypeDescription="" ma:contentTypeScope="" ma:versionID="25b643ba2fd370c7b6661fe4accc5eb9">
  <xsd:schema xmlns:xsd="http://www.w3.org/2001/XMLSchema" xmlns:xs="http://www.w3.org/2001/XMLSchema" xmlns:p="http://schemas.microsoft.com/office/2006/metadata/properties" xmlns:ns2="a1c4fe88-af5f-463a-8113-7ff1806fe630" targetNamespace="http://schemas.microsoft.com/office/2006/metadata/properties" ma:root="true" ma:fieldsID="b912609f32a3805663d1e29293ed85d7" ns2:_="">
    <xsd:import namespace="a1c4fe88-af5f-463a-8113-7ff1806fe630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c4fe88-af5f-463a-8113-7ff1806fe630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Owner xmlns="a1c4fe88-af5f-463a-8113-7ff1806fe630">PETHS</Document_x0020_Owner>
    <WWW_x0020_Content xmlns="a1c4fe88-af5f-463a-8113-7ff1806fe630">No</WWW_x0020_Content>
    <Document_x0020_Author_x0028_s_x0029_ xmlns="a1c4fe88-af5f-463a-8113-7ff1806fe630" xsi:nil="true"/>
    <Document_x0020_Description xmlns="a1c4fe88-af5f-463a-8113-7ff1806fe630" xsi:nil="true"/>
  </documentManagement>
</p:properties>
</file>

<file path=customXml/itemProps1.xml><?xml version="1.0" encoding="utf-8"?>
<ds:datastoreItem xmlns:ds="http://schemas.openxmlformats.org/officeDocument/2006/customXml" ds:itemID="{2EF5375D-3594-4E14-BED4-CB771212FFCF}"/>
</file>

<file path=customXml/itemProps2.xml><?xml version="1.0" encoding="utf-8"?>
<ds:datastoreItem xmlns:ds="http://schemas.openxmlformats.org/officeDocument/2006/customXml" ds:itemID="{6FC30190-103D-4A02-A30C-874BABB745A9}"/>
</file>

<file path=customXml/itemProps3.xml><?xml version="1.0" encoding="utf-8"?>
<ds:datastoreItem xmlns:ds="http://schemas.openxmlformats.org/officeDocument/2006/customXml" ds:itemID="{EC6F18AC-22AC-4D4D-B008-84BE01D0EECD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SHSM Presentation</dc:title>
  <cp:keywords>SHSM</cp:keyword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0x010100EA4BA40101B6AA4DB2B44F01F8A02F5E00181836740A707740B8FADF1C0AC142C9</vt:lpwstr>
  </property>
</Properties>
</file>